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2" r:id="rId3"/>
    <p:sldId id="265" r:id="rId4"/>
    <p:sldId id="259" r:id="rId5"/>
    <p:sldId id="276" r:id="rId6"/>
    <p:sldId id="263" r:id="rId7"/>
    <p:sldId id="264" r:id="rId8"/>
    <p:sldId id="266" r:id="rId9"/>
    <p:sldId id="273" r:id="rId10"/>
    <p:sldId id="274" r:id="rId11"/>
    <p:sldId id="269" r:id="rId12"/>
    <p:sldId id="270" r:id="rId13"/>
    <p:sldId id="275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3" d="100"/>
          <a:sy n="43" d="100"/>
        </p:scale>
        <p:origin x="81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xmlns="" id="{E770CA6A-B3B0-4826-A91F-B2B1F89220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792039-9580-E29B-1033-042D70497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6028" y="965200"/>
            <a:ext cx="6170943" cy="4329641"/>
          </a:xfrm>
        </p:spPr>
        <p:txBody>
          <a:bodyPr anchor="ctr">
            <a:normAutofit/>
          </a:bodyPr>
          <a:lstStyle/>
          <a:p>
            <a:r>
              <a:rPr lang="es-ES" b="1" dirty="0"/>
              <a:t>CATEQUISTA: TESTIGO DE LA ALEGRÍA DEL EVANGELIO</a:t>
            </a:r>
            <a:endParaRPr lang="es-AR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4F8E56A-FB40-E91E-4AEF-4C4AC91CA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965200"/>
            <a:ext cx="3367361" cy="4329641"/>
          </a:xfrm>
        </p:spPr>
        <p:txBody>
          <a:bodyPr anchor="ctr">
            <a:normAutofit/>
          </a:bodyPr>
          <a:lstStyle/>
          <a:p>
            <a:pPr algn="r"/>
            <a:r>
              <a:rPr lang="es-ES" sz="2400" b="1" i="1" dirty="0"/>
              <a:t>“Subirse al carro de la vida para anunciar a Cristo con pasión y cercanía”</a:t>
            </a:r>
            <a:endParaRPr lang="es-AR" sz="2400" b="1" i="1" dirty="0"/>
          </a:p>
        </p:txBody>
      </p: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xmlns="" id="{6FE641DB-A503-41DE-ACA6-36B41C6C2B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5" y="162126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1">
            <a:extLst>
              <a:ext uri="{FF2B5EF4-FFF2-40B4-BE49-F238E27FC236}">
                <a16:creationId xmlns:a16="http://schemas.microsoft.com/office/drawing/2014/main" xmlns="" id="{0CE42A09-4F29-4DF7-BE2A-F91C882A2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58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newsflash/>
      </p:transition>
    </mc:Choice>
    <mc:Fallback xmlns="">
      <p:transition spd="slow">
        <p:newsflash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10C31BD-A353-3026-0651-4A936AD50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1794294"/>
            <a:ext cx="6257290" cy="4123427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es-AR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Catequista es al mismo tiempo testigo de la fe, maestro y mistagogo, acompañante y pedagogo que enseña en nombre de la Iglesia. Una identidad que sólo puede desarrollarse con coherencia y responsabilidad mediante la oración, el estudio y la participación directa en la vida de la comunidad</a:t>
            </a:r>
            <a:r>
              <a:rPr lang="es-A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(Papa Francisco </a:t>
            </a:r>
            <a:r>
              <a:rPr lang="es-AR" sz="2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Antiquum</a:t>
            </a:r>
            <a:r>
              <a:rPr lang="es-AR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Ministerium</a:t>
            </a:r>
            <a:r>
              <a:rPr lang="es-A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6). </a:t>
            </a:r>
            <a:endParaRPr lang="es-A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E2E0C929-96C6-41B1-A001-566036DF04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188740" y="0"/>
            <a:ext cx="500325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B6F6C4E2-9502-9B7F-9138-2348B6EEDD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03" r="28554" b="1"/>
          <a:stretch/>
        </p:blipFill>
        <p:spPr>
          <a:xfrm>
            <a:off x="7519416" y="10"/>
            <a:ext cx="4672584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96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D487A9B-9EEB-A249-23C0-288EBFB58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38" y="1336566"/>
            <a:ext cx="4420501" cy="460756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4400" b="1" dirty="0"/>
              <a:t>Hch 8,26-40</a:t>
            </a:r>
          </a:p>
          <a:p>
            <a:pPr marL="0" indent="0" algn="ctr">
              <a:buNone/>
            </a:pPr>
            <a:endParaRPr lang="es-ES" sz="4400" b="1" dirty="0"/>
          </a:p>
          <a:p>
            <a:pPr marL="0" indent="0" algn="ctr">
              <a:buNone/>
            </a:pPr>
            <a:r>
              <a:rPr lang="es-ES" sz="4400" b="1" dirty="0"/>
              <a:t>El anuncio y bautismo del Eunuco Etíope</a:t>
            </a:r>
            <a:endParaRPr lang="es-AR" sz="44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8FA68B7-6CB5-0B51-D9FC-D8DF01D821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5"/>
          <a:stretch/>
        </p:blipFill>
        <p:spPr>
          <a:xfrm>
            <a:off x="4955339" y="1336566"/>
            <a:ext cx="6127287" cy="460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07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432BFD3-EBAA-2566-CF66-4E01EDD0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936901"/>
            <a:ext cx="8610600" cy="1293028"/>
          </a:xfrm>
        </p:spPr>
        <p:txBody>
          <a:bodyPr/>
          <a:lstStyle/>
          <a:p>
            <a:r>
              <a:rPr lang="es-ES" b="1" dirty="0"/>
              <a:t>Algunas características de hechos de los apóstoles</a:t>
            </a:r>
            <a:endParaRPr lang="es-AR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D1DDB82-5D8A-FA1C-275E-EC6C77160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639683"/>
            <a:ext cx="10820400" cy="3453944"/>
          </a:xfrm>
        </p:spPr>
        <p:txBody>
          <a:bodyPr anchor="ctr"/>
          <a:lstStyle/>
          <a:p>
            <a:pPr marL="514350" indent="-514350" algn="just">
              <a:buFont typeface="+mj-lt"/>
              <a:buAutoNum type="arabicPeriod"/>
            </a:pPr>
            <a:r>
              <a:rPr lang="es-ES" sz="2800" dirty="0"/>
              <a:t>El autor es muy posiblemente Lucas, el que compone el tercer evangelio canónico.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ES" sz="2800" dirty="0"/>
              <a:t>Su tiempo de composición posiblemente entre el 80-90.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ES" sz="2800" dirty="0"/>
              <a:t>San Pedro y San Pablo ya han sido martirizados.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ES" sz="2800" dirty="0"/>
              <a:t>La primitiva comunidad cristiana ya está totalmente separada del mundo judío.</a:t>
            </a:r>
          </a:p>
        </p:txBody>
      </p:sp>
    </p:spTree>
    <p:extLst>
      <p:ext uri="{BB962C8B-B14F-4D97-AF65-F5344CB8AC3E}">
        <p14:creationId xmlns:p14="http://schemas.microsoft.com/office/powerpoint/2010/main" val="184661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D36D7B4F-F208-5D40-902A-D9964FDD3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32" y="571500"/>
            <a:ext cx="4168607" cy="966315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es-ES" sz="4000" b="1" dirty="0"/>
              <a:t>Hechos 8,26-40</a:t>
            </a:r>
            <a:endParaRPr lang="es-AR" sz="4000" b="1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F77AA92-0975-86ED-7120-983CB8C3B2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2132" y="2000250"/>
            <a:ext cx="7158951" cy="2005076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es-ES" sz="3600" b="1" i="1" dirty="0"/>
              <a:t>“Subirse al carro de la vida para anunciar a Cristo con pasión y cercanía”</a:t>
            </a:r>
            <a:endParaRPr kumimoji="0" lang="es-AR" sz="36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26" name="Picture 2" descr="Felipe, diácono y evangelista – The Episcopal Church">
            <a:extLst>
              <a:ext uri="{FF2B5EF4-FFF2-40B4-BE49-F238E27FC236}">
                <a16:creationId xmlns:a16="http://schemas.microsoft.com/office/drawing/2014/main" xmlns="" id="{6DD923C4-879A-138E-EA15-FA6A7E3B0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855" y="571499"/>
            <a:ext cx="3251199" cy="577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45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o: horizontal 3">
            <a:extLst>
              <a:ext uri="{FF2B5EF4-FFF2-40B4-BE49-F238E27FC236}">
                <a16:creationId xmlns:a16="http://schemas.microsoft.com/office/drawing/2014/main" xmlns="" id="{AB1C02B4-1F21-C2E5-51FD-6ECCE157ADC3}"/>
              </a:ext>
            </a:extLst>
          </p:cNvPr>
          <p:cNvSpPr/>
          <p:nvPr/>
        </p:nvSpPr>
        <p:spPr>
          <a:xfrm>
            <a:off x="327804" y="86264"/>
            <a:ext cx="11404121" cy="667684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99160" algn="just"/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26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El Ángel del Señor dijo a Felipe: «Levántate y ve hacia el sur, por el camino que baja de Jerusalén a Gaza: es un camino desierto».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27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Él se levantó y partió. Un eunuco etíope, ministro del tesoro y alto funcionario de Candace, la reina de Etiopía, había ido en peregrinación a Jerusalén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28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y se volvía, sentado en su carruaje, leyendo al profeta Isaías.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29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El Espíritu Santo dijo a Felipe: «Acércate y camina junto a su carro».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30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Felipe se acercó y, al oír que leía al profeta Isaías, le preguntó: «¿Comprendes lo que estás leyendo?».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31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El respondió: «¿Cómo lo puedo entender, si nadie me lo explica?». Entonces le pidió a Felipe que subiera y se sentara junto a él.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32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El pasaje de la Escritura que estaba leyendo era el siguiente:</a:t>
            </a:r>
            <a:endParaRPr lang="es-A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99160" algn="just"/>
            <a:r>
              <a:rPr lang="es-ES_tradnl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"Como oveja fue llevado al matadero; y como cordero que no se queja ante el que lo esquila, así él no abrió la boca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33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_tradnl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su humillación, le fue negada la justicia. ¿Quién podrá hablar de su descendencia, ya que su vida es arrancada de la tierra?"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[</a:t>
            </a:r>
            <a:r>
              <a:rPr lang="es-ES_tradnl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53,7-8].</a:t>
            </a:r>
          </a:p>
        </p:txBody>
      </p:sp>
    </p:spTree>
    <p:extLst>
      <p:ext uri="{BB962C8B-B14F-4D97-AF65-F5344CB8AC3E}">
        <p14:creationId xmlns:p14="http://schemas.microsoft.com/office/powerpoint/2010/main" val="368360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o: horizontal 3">
            <a:extLst>
              <a:ext uri="{FF2B5EF4-FFF2-40B4-BE49-F238E27FC236}">
                <a16:creationId xmlns:a16="http://schemas.microsoft.com/office/drawing/2014/main" xmlns="" id="{AB1C02B4-1F21-C2E5-51FD-6ECCE157ADC3}"/>
              </a:ext>
            </a:extLst>
          </p:cNvPr>
          <p:cNvSpPr/>
          <p:nvPr/>
        </p:nvSpPr>
        <p:spPr>
          <a:xfrm>
            <a:off x="327804" y="86264"/>
            <a:ext cx="11404121" cy="667684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99160" algn="just"/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34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El etíope preguntó a Felipe: «Dime, por favor, ¿de quién dice esto el Profeta? ¿De sí mismo o de algún otro?».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35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Entonces Felipe tomó la palabra y, comenzando por este texto de la Escritura, le anunció la Buena Noticia de Jesús.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36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Siguiendo su camino, llegaron a un lugar donde había agua, y el etíope dijo: «Aquí hay agua, ¿qué me impide ser bautizado?».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38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Y ordenó que detuvieran el carro; ambos descendieron hasta el agua, y Felipe lo bautizó. </a:t>
            </a:r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39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Cuando salieron del agua, el Espíritu del Señor, arrebató a Felipe, y el etíope no lo vio más, pero seguía gozoso su camino.</a:t>
            </a:r>
            <a:endParaRPr lang="es-A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899160" algn="just"/>
            <a:r>
              <a:rPr lang="es-ES_tradnl" sz="2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40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Felipe se encontró en Azoto, y en todas las ciudades por donde pasaba iba anunciando la Buena Noticia, hasta que llegó a </a:t>
            </a:r>
            <a:r>
              <a:rPr lang="es-ES_tradnl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Cesarea</a:t>
            </a:r>
            <a:r>
              <a:rPr lang="es-ES_trad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s-AR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67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B5E4638E-6C63-1C54-3C53-2AF10616B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494344"/>
            <a:ext cx="10880435" cy="611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84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91B848D-53FA-DF00-1BD9-B71939F09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01925"/>
            <a:ext cx="8610600" cy="1755476"/>
          </a:xfrm>
        </p:spPr>
        <p:txBody>
          <a:bodyPr>
            <a:normAutofit/>
          </a:bodyPr>
          <a:lstStyle/>
          <a:p>
            <a:r>
              <a:rPr lang="es-ES" sz="4800" b="1" dirty="0"/>
              <a:t>¿Qué hace Felipe </a:t>
            </a:r>
            <a:br>
              <a:rPr lang="es-ES" sz="4800" b="1" dirty="0"/>
            </a:br>
            <a:r>
              <a:rPr lang="es-ES" sz="4800" b="1" dirty="0"/>
              <a:t>como catequista?</a:t>
            </a:r>
            <a:endParaRPr lang="es-AR" sz="48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9C48737-DA3F-1E6C-5759-9EE68BA2E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ES" sz="2800" dirty="0"/>
              <a:t>Escucha la voz del Señor.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800" dirty="0"/>
              <a:t>Es obediente a Dios y va por un camino desierto.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800" dirty="0"/>
              <a:t>Cumple la Palabra del Espíritu: Acercarse y caminar junto al carro.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800" dirty="0"/>
              <a:t>Escucha al Eunuco Etíope.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800" dirty="0"/>
              <a:t>Con delicadeza y empatía pregunta a partir de lo que está haciendo el Etíope.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800" dirty="0"/>
              <a:t>Acepta la invitación de “subirse al carro” de la vida del Eunuco.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041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66B1D34-19F6-E5FB-A47B-CE2BB6C18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70008"/>
            <a:ext cx="10820400" cy="4648677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 startAt="7"/>
            </a:pPr>
            <a:r>
              <a:rPr lang="es-ES" sz="2800" dirty="0"/>
              <a:t>Focaliza el encuentro con el Etíope a través de la Palabra.</a:t>
            </a:r>
          </a:p>
          <a:p>
            <a:pPr marL="457200" indent="-457200" algn="just">
              <a:buFont typeface="+mj-lt"/>
              <a:buAutoNum type="arabicPeriod" startAt="7"/>
            </a:pPr>
            <a:r>
              <a:rPr lang="es-ES" sz="2800" dirty="0"/>
              <a:t>Le anuncia el Evangelio de Jesús partiendo de la Palabra.</a:t>
            </a:r>
          </a:p>
          <a:p>
            <a:pPr marL="457200" indent="-457200" algn="just">
              <a:buFont typeface="+mj-lt"/>
              <a:buAutoNum type="arabicPeriod" startAt="7"/>
            </a:pPr>
            <a:r>
              <a:rPr lang="es-ES" sz="2800" dirty="0"/>
              <a:t>Responde generosa y abiertamente al entusiasmo del Eunuco que desea bautizarse.</a:t>
            </a:r>
          </a:p>
          <a:p>
            <a:pPr marL="457200" indent="-457200" algn="just">
              <a:buFont typeface="+mj-lt"/>
              <a:buAutoNum type="arabicPeriod" startAt="7"/>
            </a:pPr>
            <a:r>
              <a:rPr lang="es-ES" sz="2800" dirty="0"/>
              <a:t>Juntos descienden hasta el agua para que el Etíope sea bautizado.</a:t>
            </a:r>
          </a:p>
          <a:p>
            <a:pPr marL="457200" indent="-457200" algn="just">
              <a:buFont typeface="+mj-lt"/>
              <a:buAutoNum type="arabicPeriod" startAt="7"/>
            </a:pPr>
            <a:r>
              <a:rPr lang="es-ES" sz="2800" dirty="0"/>
              <a:t>El anuncio de Cristo que hace Felipe permite que el Eunuco continúe con gozo y alegría el camino de su vida. </a:t>
            </a:r>
          </a:p>
          <a:p>
            <a:pPr marL="457200" indent="-457200" algn="just">
              <a:buFont typeface="+mj-lt"/>
              <a:buAutoNum type="arabicPeriod" startAt="7"/>
            </a:pPr>
            <a:r>
              <a:rPr lang="es-ES" sz="2800" dirty="0"/>
              <a:t>Se deja arrebatar por el Espíritu para anunciar el Evangelio en otros lugares.</a:t>
            </a:r>
          </a:p>
        </p:txBody>
      </p:sp>
    </p:spTree>
    <p:extLst>
      <p:ext uri="{BB962C8B-B14F-4D97-AF65-F5344CB8AC3E}">
        <p14:creationId xmlns:p14="http://schemas.microsoft.com/office/powerpoint/2010/main" val="803206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F9B3F762-F5A1-7FE4-17C8-03FB504952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5477" y="0"/>
            <a:ext cx="8865772" cy="6860419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xmlns="" id="{5B3C6E4B-BF62-FC4C-9BF2-C45A51F1F867}"/>
              </a:ext>
            </a:extLst>
          </p:cNvPr>
          <p:cNvSpPr/>
          <p:nvPr/>
        </p:nvSpPr>
        <p:spPr>
          <a:xfrm>
            <a:off x="1740751" y="108919"/>
            <a:ext cx="4608946" cy="6003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Hch 8,26-40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12922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26A3F16E-CC60-4737-8CBB-9568A351D3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AB8C16-4E39-D9EE-021F-A154790D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514" y="677761"/>
            <a:ext cx="7434070" cy="787336"/>
          </a:xfrm>
        </p:spPr>
        <p:txBody>
          <a:bodyPr>
            <a:normAutofit fontScale="90000"/>
          </a:bodyPr>
          <a:lstStyle/>
          <a:p>
            <a:r>
              <a:rPr lang="es-ES" sz="4800" b="1" dirty="0"/>
              <a:t>Algunas consignas…</a:t>
            </a:r>
            <a:endParaRPr lang="es-AR" sz="48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0DABE73-66EA-42B0-AB0A-9FB1C0AD7A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36C8DBA-D7B5-4A9A-845B-43FBEA62A9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30"/>
          <a:stretch/>
        </p:blipFill>
        <p:spPr>
          <a:xfrm rot="16200000">
            <a:off x="-1266906" y="2188762"/>
            <a:ext cx="6860373" cy="248285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ADFF75B-8853-98BE-4152-BCDE9CEC2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1587260"/>
            <a:ext cx="7454077" cy="4903530"/>
          </a:xfrm>
        </p:spPr>
        <p:txBody>
          <a:bodyPr anchor="ctr">
            <a:normAutofit/>
          </a:bodyPr>
          <a:lstStyle/>
          <a:p>
            <a:pPr marL="514350" lvl="0" indent="-514350" algn="just">
              <a:buFont typeface="+mj-lt"/>
              <a:buAutoNum type="arabicParenR"/>
            </a:pPr>
            <a:r>
              <a:rPr lang="es-AR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Releer Hch 8,26-40 y hacer un momento de </a:t>
            </a:r>
            <a:r>
              <a:rPr lang="es-AR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Lectio Divina </a:t>
            </a:r>
            <a:r>
              <a:rPr lang="es-AR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personal</a:t>
            </a:r>
            <a:r>
              <a:rPr lang="es-A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514350" lvl="0" indent="-514350" algn="just">
              <a:buFont typeface="+mj-lt"/>
              <a:buAutoNum type="arabicParenR"/>
            </a:pPr>
            <a:r>
              <a:rPr lang="es-A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es lo que más me impacta del relato?</a:t>
            </a:r>
          </a:p>
          <a:p>
            <a:pPr marL="514350" lvl="0" indent="-514350" algn="just">
              <a:buFont typeface="+mj-lt"/>
              <a:buAutoNum type="arabicParenR"/>
            </a:pPr>
            <a:r>
              <a:rPr lang="es-AR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Mirando a Felipe como catequista: ¿En qué me siento identificado?</a:t>
            </a:r>
          </a:p>
          <a:p>
            <a:pPr marL="514350" lvl="0" indent="-514350" algn="just">
              <a:buFont typeface="+mj-lt"/>
              <a:buAutoNum type="arabicParenR"/>
            </a:pPr>
            <a:r>
              <a:rPr lang="es-A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actitudes de Felipe estoy viviendo bien yo como catequista?</a:t>
            </a:r>
          </a:p>
          <a:p>
            <a:pPr marL="514350" lvl="0" indent="-514350" algn="just">
              <a:buFont typeface="+mj-lt"/>
              <a:buAutoNum type="arabicParenR"/>
            </a:pPr>
            <a:r>
              <a:rPr lang="es-AR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¿Qué aspectos de Felipe me invitan a revisar y mejorar algunos ámbitos de mi vida?</a:t>
            </a:r>
          </a:p>
        </p:txBody>
      </p:sp>
    </p:spTree>
    <p:extLst>
      <p:ext uri="{BB962C8B-B14F-4D97-AF65-F5344CB8AC3E}">
        <p14:creationId xmlns:p14="http://schemas.microsoft.com/office/powerpoint/2010/main" val="4096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26A3F16E-CC60-4737-8CBB-9568A351D3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0DABE73-66EA-42B0-AB0A-9FB1C0AD7A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36C8DBA-D7B5-4A9A-845B-43FBEA62A9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30"/>
          <a:stretch/>
        </p:blipFill>
        <p:spPr>
          <a:xfrm rot="16200000">
            <a:off x="-1266906" y="2188762"/>
            <a:ext cx="6860373" cy="248285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ADFF75B-8853-98BE-4152-BCDE9CEC2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474453"/>
            <a:ext cx="7454077" cy="6016337"/>
          </a:xfrm>
        </p:spPr>
        <p:txBody>
          <a:bodyPr anchor="ctr">
            <a:normAutofit lnSpcReduction="10000"/>
          </a:bodyPr>
          <a:lstStyle/>
          <a:p>
            <a:pPr marL="514350" lvl="0" indent="-514350" algn="just">
              <a:buFont typeface="+mj-lt"/>
              <a:buAutoNum type="arabicParenR" startAt="6"/>
            </a:pPr>
            <a:r>
              <a:rPr lang="es-AR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¿Soy capaz de escuchar a los catecúmenos y sus familias? ¿Escucho lo dicho y también lo </a:t>
            </a:r>
            <a:r>
              <a:rPr lang="es-AR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no dicho</a:t>
            </a:r>
            <a:r>
              <a:rPr lang="es-AR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? ¿Decodifico lo que está en el corazón, en la historia, en las heridas, en los reclamos…?</a:t>
            </a:r>
          </a:p>
          <a:p>
            <a:pPr marL="514350" lvl="0" indent="-514350" algn="just">
              <a:buFont typeface="+mj-lt"/>
              <a:buAutoNum type="arabicParenR" startAt="6"/>
            </a:pPr>
            <a:r>
              <a:rPr lang="es-AR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¿Me subo al carro la de la vida de las niñas, niños, adolescentes, jóvenes y adultos que catequizo?</a:t>
            </a:r>
          </a:p>
          <a:p>
            <a:pPr marL="514350" lvl="0" indent="-514350" algn="just">
              <a:buFont typeface="+mj-lt"/>
              <a:buAutoNum type="arabicParenR" startAt="6"/>
            </a:pPr>
            <a:r>
              <a:rPr lang="es-A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lugar ocupa la Palabra en mi vida personal, en mi comunidad catequística y en el servicio a los catecúmenos y sus familias?</a:t>
            </a:r>
          </a:p>
          <a:p>
            <a:pPr marL="514350" lvl="0" indent="-514350" algn="just">
              <a:buFont typeface="+mj-lt"/>
              <a:buAutoNum type="arabicParenR" startAt="6"/>
            </a:pPr>
            <a:r>
              <a:rPr lang="es-A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Mirando las personas que he acompañado y acompaño en mi servicio catequístico: ¿Todos siguen gozosos sus caminos? ¿Lograron encontrarse con Jesús para vivir la alegría del Evangelio?</a:t>
            </a:r>
          </a:p>
        </p:txBody>
      </p:sp>
    </p:spTree>
    <p:extLst>
      <p:ext uri="{BB962C8B-B14F-4D97-AF65-F5344CB8AC3E}">
        <p14:creationId xmlns:p14="http://schemas.microsoft.com/office/powerpoint/2010/main" val="213737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FBDED38-E809-47DF-A501-94A1EC4CF7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6FD1D0D-DB1F-0FFD-8FE3-4BE06C242C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2" b="224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4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newsflash/>
      </p:transition>
    </mc:Choice>
    <mc:Fallback xmlns="">
      <p:transition spd="slow">
        <p:newsflash/>
      </p:transition>
    </mc:Fallback>
  </mc:AlternateContent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1711</TotalTime>
  <Words>892</Words>
  <Application>Microsoft Office PowerPoint</Application>
  <PresentationFormat>Panorámica</PresentationFormat>
  <Paragraphs>41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Estela de condensación</vt:lpstr>
      <vt:lpstr>CATEQUISTA: TESTIGO DE LA ALEGRÍA DEL EVANGELIO</vt:lpstr>
      <vt:lpstr>Presentación de PowerPoint</vt:lpstr>
      <vt:lpstr>Presentación de PowerPoint</vt:lpstr>
      <vt:lpstr>Algunas características de hechos de los apóstoles</vt:lpstr>
      <vt:lpstr>Hechos 8,26-40</vt:lpstr>
      <vt:lpstr>Presentación de PowerPoint</vt:lpstr>
      <vt:lpstr>Presentación de PowerPoint</vt:lpstr>
      <vt:lpstr>Presentación de PowerPoint</vt:lpstr>
      <vt:lpstr>¿Qué hace Felipe  como catequista?</vt:lpstr>
      <vt:lpstr>Presentación de PowerPoint</vt:lpstr>
      <vt:lpstr>Presentación de PowerPoint</vt:lpstr>
      <vt:lpstr>Algunas consignas…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arte de acompañar  a la luz de  la palabra de dios</dc:title>
  <dc:creator>Gabriel Mestre</dc:creator>
  <cp:lastModifiedBy>Win10</cp:lastModifiedBy>
  <cp:revision>19</cp:revision>
  <dcterms:created xsi:type="dcterms:W3CDTF">2023-02-25T19:38:50Z</dcterms:created>
  <dcterms:modified xsi:type="dcterms:W3CDTF">2023-03-04T17:01:00Z</dcterms:modified>
</cp:coreProperties>
</file>